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56" r:id="rId5"/>
    <p:sldId id="258" r:id="rId6"/>
    <p:sldId id="259" r:id="rId7"/>
    <p:sldId id="264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55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0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93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71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26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92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2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53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5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6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04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24A2-0113-48B1-9A81-330BBDE03A51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BC38-54D7-49EB-BF9A-50E5FEBDA8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71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  <a:scene3d>
            <a:camera prst="perspectiveBelow"/>
            <a:lightRig rig="threePt" dir="t"/>
          </a:scene3d>
          <a:sp3d>
            <a:bevelT prst="relaxedInset"/>
            <a:bevelB prst="relaxedInset"/>
          </a:sp3d>
        </p:spPr>
        <p:txBody>
          <a:bodyPr/>
          <a:lstStyle/>
          <a:p>
            <a:r>
              <a:rPr lang="de-DE" dirty="0" smtClean="0">
                <a:solidFill>
                  <a:srgbClr val="002060"/>
                </a:solidFill>
              </a:rPr>
              <a:t>Servus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6400800" cy="4272880"/>
          </a:xfrm>
        </p:spPr>
        <p:txBody>
          <a:bodyPr/>
          <a:lstStyle/>
          <a:p>
            <a:r>
              <a:rPr lang="de-DE" dirty="0" smtClean="0">
                <a:solidFill>
                  <a:srgbClr val="002060"/>
                </a:solidFill>
              </a:rPr>
              <a:t>Wir sind die Gruppe vier und wer seid ihr?</a:t>
            </a: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81262"/>
            <a:ext cx="3507417" cy="2747937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56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354162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4400" b="1" dirty="0" smtClean="0"/>
              <a:t>EU Mitgliedsländer</a:t>
            </a:r>
            <a:endParaRPr lang="de-DE" sz="4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4"/>
            <a:ext cx="5472608" cy="542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0525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82479" y="4839104"/>
            <a:ext cx="5486400" cy="55116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e-DE" sz="4400" dirty="0" smtClean="0"/>
              <a:t>Beitrittsländer ( hier rot)</a:t>
            </a:r>
            <a:endParaRPr lang="de-DE" sz="4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781" y="620688"/>
            <a:ext cx="5433183" cy="427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172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Europäische Union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i="1" u="sng" dirty="0" smtClean="0">
                <a:solidFill>
                  <a:srgbClr val="00B0F0"/>
                </a:solidFill>
              </a:rPr>
              <a:t>Mitgliedsstaaten:</a:t>
            </a:r>
          </a:p>
          <a:p>
            <a:pPr marL="0" indent="0">
              <a:buNone/>
            </a:pPr>
            <a:r>
              <a:rPr lang="de-DE" dirty="0" smtClean="0"/>
              <a:t>-28 Staaten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i="1" u="sng" dirty="0" smtClean="0">
                <a:solidFill>
                  <a:srgbClr val="FF0000"/>
                </a:solidFill>
              </a:rPr>
              <a:t>Zum Beispiel:</a:t>
            </a:r>
          </a:p>
          <a:p>
            <a:pPr>
              <a:buFontTx/>
              <a:buChar char="-"/>
            </a:pPr>
            <a:r>
              <a:rPr lang="de-DE" dirty="0" smtClean="0"/>
              <a:t>Deutschland</a:t>
            </a:r>
          </a:p>
          <a:p>
            <a:pPr>
              <a:buFontTx/>
              <a:buChar char="-"/>
            </a:pPr>
            <a:r>
              <a:rPr lang="de-DE" dirty="0" smtClean="0"/>
              <a:t>Slowakei</a:t>
            </a:r>
          </a:p>
          <a:p>
            <a:pPr>
              <a:buFontTx/>
              <a:buChar char="-"/>
            </a:pPr>
            <a:r>
              <a:rPr lang="de-DE" dirty="0" smtClean="0"/>
              <a:t>Österreich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i="1" u="sng" dirty="0" smtClean="0">
                <a:solidFill>
                  <a:srgbClr val="00B0F0"/>
                </a:solidFill>
              </a:rPr>
              <a:t>Beitrittskandidaten:</a:t>
            </a:r>
          </a:p>
          <a:p>
            <a:pPr>
              <a:buFontTx/>
              <a:buChar char="-"/>
            </a:pPr>
            <a:r>
              <a:rPr lang="de-DE" dirty="0" smtClean="0"/>
              <a:t>5 Staaten</a:t>
            </a:r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r>
              <a:rPr lang="de-DE" b="1" i="1" u="sng" dirty="0" smtClean="0">
                <a:solidFill>
                  <a:srgbClr val="FF0000"/>
                </a:solidFill>
              </a:rPr>
              <a:t>Zum Beispiel:</a:t>
            </a:r>
          </a:p>
          <a:p>
            <a:pPr>
              <a:buFontTx/>
              <a:buChar char="-"/>
            </a:pPr>
            <a:r>
              <a:rPr lang="de-DE" dirty="0" smtClean="0"/>
              <a:t>Island</a:t>
            </a:r>
          </a:p>
          <a:p>
            <a:pPr>
              <a:buFontTx/>
              <a:buChar char="-"/>
            </a:pPr>
            <a:r>
              <a:rPr lang="de-DE" dirty="0" smtClean="0"/>
              <a:t>Mazedonien</a:t>
            </a:r>
          </a:p>
          <a:p>
            <a:pPr>
              <a:buFontTx/>
              <a:buChar char="-"/>
            </a:pPr>
            <a:r>
              <a:rPr lang="de-DE" dirty="0" smtClean="0"/>
              <a:t>Montenegro</a:t>
            </a:r>
          </a:p>
          <a:p>
            <a:pPr>
              <a:buFontTx/>
              <a:buChar char="-"/>
            </a:pPr>
            <a:r>
              <a:rPr lang="de-DE" dirty="0" smtClean="0"/>
              <a:t>Türkei</a:t>
            </a:r>
          </a:p>
          <a:p>
            <a:pPr>
              <a:buFontTx/>
              <a:buChar char="-"/>
            </a:pPr>
            <a:r>
              <a:rPr lang="de-DE" dirty="0" smtClean="0"/>
              <a:t>Serbien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13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Bedingung 1.0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 smtClean="0"/>
              <a:t>Religion und Regierung müssen getrennt sein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Es muss sich um einen Demokratischen Staat handeln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Finanzielle Stabilität</a:t>
            </a:r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452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 smtClean="0"/>
              <a:t>Niedrige Zollgebühren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Gleiche Währung   (Euro)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Bei eine Staatspleite wird das Land von den anderen EU-Ländern unterstützt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655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BITTE KLATSCHEN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           uh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0539"/>
            <a:ext cx="7704856" cy="56974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57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Bildschirmpräsentation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Servus</vt:lpstr>
      <vt:lpstr>PowerPoint-Präsentation</vt:lpstr>
      <vt:lpstr>PowerPoint-Präsentation</vt:lpstr>
      <vt:lpstr>Europäische Union</vt:lpstr>
      <vt:lpstr>Bedingung 1.0</vt:lpstr>
      <vt:lpstr>Vorteile 1.1</vt:lpstr>
      <vt:lpstr>BITTE KLATSCHEN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Europäische Union</dc:title>
  <dc:creator>profil</dc:creator>
  <cp:lastModifiedBy>stefan schleibinger</cp:lastModifiedBy>
  <cp:revision>14</cp:revision>
  <dcterms:created xsi:type="dcterms:W3CDTF">2014-02-11T08:25:05Z</dcterms:created>
  <dcterms:modified xsi:type="dcterms:W3CDTF">2014-02-11T11:38:44Z</dcterms:modified>
</cp:coreProperties>
</file>